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8" r:id="rId2"/>
    <p:sldId id="260" r:id="rId3"/>
    <p:sldId id="261" r:id="rId4"/>
    <p:sldId id="262" r:id="rId5"/>
    <p:sldId id="265" r:id="rId6"/>
    <p:sldId id="268" r:id="rId7"/>
    <p:sldId id="263" r:id="rId8"/>
    <p:sldId id="264" r:id="rId9"/>
    <p:sldId id="259" r:id="rId10"/>
    <p:sldId id="266" r:id="rId11"/>
    <p:sldId id="267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2D2E6BB-642F-48FA-BB2F-219708D76895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790263-F9B0-498F-AD8F-D1ABF7C9AE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ảnh fpt po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64" y="0"/>
            <a:ext cx="3048000" cy="9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1116623"/>
            <a:ext cx="762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Chào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Hương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Ninh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Bình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ết quả hình ảnh cho ảnh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362200"/>
            <a:ext cx="5140325" cy="33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218" name="Picture 2" descr="https://www.vntrip.vn/cam-nang/wp-content/uploads/2017/09/xoi-trung-ki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614411"/>
            <a:ext cx="3657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vntrip.vn/cam-nang/wp-content/uploads/2017/09/goi-nhech-kim-son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88532"/>
            <a:ext cx="4038600" cy="31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vntrip.vn/cam-nang/wp-content/uploads/2017/09/mien-lu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49206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3996" y="1219200"/>
            <a:ext cx="20874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XÔI TRỨNG KIẾN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880" y="1245079"/>
            <a:ext cx="18870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GỎI CÁ NHỆCH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2689383"/>
            <a:ext cx="9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MIẾN LƯƠN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42" name="Picture 2" descr="https://www.vntrip.vn/cam-nang/wp-content/uploads/2017/09/ca-kho-g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6" y="14478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vntrip.vn/cam-nang/wp-content/uploads/2017/09/banh-troi-ninh-bi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886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vntrip.vn/cam-nang/wp-content/uploads/2017/09/cua-dong-rang-la-l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21" y="3050380"/>
            <a:ext cx="5715000" cy="38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1684" y="1143000"/>
            <a:ext cx="16562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CÁ KHO GÁO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8021" y="1189810"/>
            <a:ext cx="26885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BÁNH TRÔI NINH BÌNH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2290" name="Picture 2" descr="Kết quả hình ảnh cho ẢNH LÊ QUÝ Đ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2844"/>
            <a:ext cx="3048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ết quả hình ảnh cho ẢNH CAO BÁ QUÁ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95463"/>
            <a:ext cx="2828925" cy="34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3051" y="151249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Đôn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3509" y="1512498"/>
            <a:ext cx="156004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Cao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302" y="812487"/>
            <a:ext cx="4631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NIỀM CẢM HỨNG CỦA NHIỀU NHÀ THƠ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314" name="Picture 2" descr="Kết quả hình ảnh cho ẢNH XUÂN QUỲ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2" y="1899699"/>
            <a:ext cx="2667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ết quả hình ảnh cho ẢNH NỮ SĨ XUÂN H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6888"/>
            <a:ext cx="268717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426" y="1618255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Quỳnh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72200" y="161825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Hương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1081813"/>
            <a:ext cx="32255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THÀNH TỰU VỀ THỂ THAO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AutoShape 2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Kết quả hình ảnh cho các thành tựu về thể thao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" y="2743200"/>
            <a:ext cx="3946101" cy="2743200"/>
          </a:xfrm>
          <a:prstGeom prst="rect">
            <a:avLst/>
          </a:prstGeom>
        </p:spPr>
      </p:pic>
      <p:pic>
        <p:nvPicPr>
          <p:cNvPr id="14346" name="Picture 10" descr="Kết quả hình ảnh cho các thành tựu về thể thao ninh bì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1" y="2743200"/>
            <a:ext cx="4013082" cy="27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5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7526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CẢM ƠN THẦY CÔ VÀ CÁC BẠN ĐÃ THEO DÕI</a:t>
            </a:r>
          </a:p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CÓ DỊP XIN MỜI THẦY CÔ VÀ CÁC BẠN ĐẾN THĂM QUÊ HƯƠNG NINH BÌNH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Hình ảnh có liên qu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8835"/>
            <a:ext cx="1808165" cy="37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81 -0.0037 C 0.37344 -0.003 0.32986 -0.00763 0.2434 0.00649 C 0.22274 0.01366 0.20122 0.00765 0.18021 0.01274 C 0.13108 0.01228 0.08212 0.01204 0.03299 0.01135 C 0.01979 0.01112 0.01927 0.01135 0.01042 0.00765 C 0.00764 0.00811 0.00191 0.0088 0.00191 0.0088 L 3.33333E-6 7.03704E-6 " pathEditMode="relative" ptsTypes="fffffAA"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ết quả hình ảnh cho vị trí địa lý của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5943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14750" y="838200"/>
            <a:ext cx="1714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VỊ TRÍ ĐỊA LÝ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7341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0515" y="849868"/>
            <a:ext cx="29867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TÀI NGUYÊN PHONG PHÚ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8" name="Picture 2" descr="Kết quả hình ảnh cho Tài nguyên đá vôI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1" y="2057400"/>
            <a:ext cx="3962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Kết quả hình ảnh cho Tài nguyên nước khoáng ninh bình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073215"/>
            <a:ext cx="3852863" cy="28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ết quả hình ảnh cho những khu du lịch nổi tiếng ở ninh bì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124" name="Picture 4" descr="http://linhantravel.vn/pic/Service/images/ch%C3%B9a%20b%C3%A1i%20%C4%91%C3%ADn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9749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7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3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194" name="Picture 2" descr="http://linhantravel.vn/pic/Service/images/%C4%91%E1%BB%81n%20tr%E1%BA%A7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" y="2209800"/>
            <a:ext cx="4419600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linhantravel.vn/pic/Service/images/%C4%91%E1%BB%81n%20th%C3%A1i%20v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89" y="17526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linhantravel.vn/pic/Service/images/v%C6%B0%E1%BB%9Dn%20chim%20thung%20nham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5579303" cy="41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497" y="1175266"/>
            <a:ext cx="292900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>
                  <a:solidFill>
                    <a:schemeClr val="accent3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 DU LỊCH NỔI TIẾNG</a:t>
            </a:r>
            <a:endParaRPr lang="en-US" b="1" dirty="0">
              <a:ln w="11430">
                <a:solidFill>
                  <a:schemeClr val="accent3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270" name="Picture 6" descr="http://linhantravel.vn/pic/Service/images/Phat-Di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linhantravel.vn/pic/Service/images/%C4%91%E1%BB%99ng%20Thien-Ha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1"/>
            <a:ext cx="35448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linhantravel.vn/pic/Service/images/c%E1%BB%91%20%C4%91%C3%B4%20hoa%20l%C6%B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4724400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linhantravel.vn/pic/Service/images/%C4%91%E1%BA%A7m%20v%C3%A2n%20l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1066800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inhantravel.vn/pic/Service/images/thung%20n%E1%BA%AF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19457"/>
            <a:ext cx="3962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linhantravel.vn/pic/Service/images/%C4%91%E1%BB%81n%20hang%20m%C3%B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6" y="3385268"/>
            <a:ext cx="4572000" cy="34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57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4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linhantravel.vn/pic/Service/images/tr%C3%A0ng%20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7" y="1066800"/>
            <a:ext cx="41148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linhantravel.vn/pic/Service/images/tam%20c%E1%BB%9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38" y="1066799"/>
            <a:ext cx="42926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linhantravel.vn/pic/Service/images/Cuc-Phu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34" y="2905700"/>
            <a:ext cx="5486400" cy="41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62613" y="533400"/>
            <a:ext cx="30187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DANH LAM THẮNG CẢNH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00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527815"/>
            <a:ext cx="428033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ĐẶC SẢN NỔI TIẾNG CỦA NINH BÌNH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050" name="Picture 2" descr="Kết quả hình ảnh cho ảnh thịt dê cơm chá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3481828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ảnh thịt dê cơm chá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481829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7430" y="237386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Thịt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Dê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7909" y="240486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Cơm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Cháy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88</TotalTime>
  <Words>138</Words>
  <Application>Microsoft Office PowerPoint</Application>
  <PresentationFormat>On-screen Show (4:3)</PresentationFormat>
  <Paragraphs>27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alienware</dc:creator>
  <cp:lastModifiedBy>alienware</cp:lastModifiedBy>
  <cp:revision>10</cp:revision>
  <dcterms:created xsi:type="dcterms:W3CDTF">2018-12-02T03:11:01Z</dcterms:created>
  <dcterms:modified xsi:type="dcterms:W3CDTF">2018-12-02T04:39:56Z</dcterms:modified>
</cp:coreProperties>
</file>